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handoutMasterIdLst>
    <p:handoutMasterId r:id="rId4"/>
  </p:handoutMasterIdLst>
  <p:sldIdLst>
    <p:sldId id="256" r:id="rId2"/>
    <p:sldId id="257" r:id="rId3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64" userDrawn="1">
          <p15:clr>
            <a:srgbClr val="A4A3A4"/>
          </p15:clr>
        </p15:guide>
        <p15:guide id="2" orient="horz" pos="9072" userDrawn="1">
          <p15:clr>
            <a:srgbClr val="A4A3A4"/>
          </p15:clr>
        </p15:guide>
        <p15:guide id="3" pos="172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1CB"/>
    <a:srgbClr val="424143"/>
    <a:srgbClr val="FAA624"/>
    <a:srgbClr val="D1D2D4"/>
    <a:srgbClr val="A7A9AC"/>
    <a:srgbClr val="D82C1C"/>
    <a:srgbClr val="087FC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479" autoAdjust="0"/>
    <p:restoredTop sz="96374" autoAdjust="0"/>
  </p:normalViewPr>
  <p:slideViewPr>
    <p:cSldViewPr snapToGrid="0">
      <p:cViewPr varScale="1">
        <p:scale>
          <a:sx n="16" d="100"/>
          <a:sy n="16" d="100"/>
        </p:scale>
        <p:origin x="-1188" y="-198"/>
      </p:cViewPr>
      <p:guideLst>
        <p:guide orient="horz" pos="9164"/>
        <p:guide orient="horz" pos="9072"/>
        <p:guide pos="172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E5321831-B967-4DF1-9980-4C80F98680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91476F39-F172-4615-A793-602DF20DB9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CF435-6FE2-4FE8-90FA-A773EB3980E8}" type="datetimeFigureOut">
              <a:rPr lang="pt-BR" smtClean="0"/>
              <a:pPr/>
              <a:t>15/09/2020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8E8B8564-22C0-4D35-A204-0027493B91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70FB3C19-A9E1-456A-8365-D4134BD397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FF5D6-EC38-4332-81F6-A1C070F18EA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6161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7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6.png"/><Relationship Id="rId2" Type="http://schemas.openxmlformats.org/officeDocument/2006/relationships/image" Target="../media/image2.png"/><Relationship Id="rId16" Type="http://schemas.microsoft.com/office/2007/relationships/hdphoto" Target="../media/hdphoto1.wdp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emf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emf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400800" y="5407101"/>
            <a:ext cx="38404800" cy="6530324"/>
          </a:xfrm>
        </p:spPr>
        <p:txBody>
          <a:bodyPr anchor="ctr">
            <a:normAutofit/>
          </a:bodyPr>
          <a:lstStyle>
            <a:lvl1pPr algn="ctr">
              <a:defRPr sz="100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821736"/>
            <a:ext cx="38404800" cy="2430497"/>
          </a:xfrm>
        </p:spPr>
        <p:txBody>
          <a:bodyPr>
            <a:normAutofit/>
          </a:bodyPr>
          <a:lstStyle>
            <a:lvl1pPr marL="0" indent="0" algn="ctr">
              <a:buNone/>
              <a:defRPr sz="8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endParaRPr lang="en-US" dirty="0"/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xmlns="" id="{4698647F-E729-48DA-9AC0-6E383B8596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98158" y="627929"/>
            <a:ext cx="9133776" cy="6530324"/>
          </a:xfrm>
          <a:prstGeom prst="rect">
            <a:avLst/>
          </a:prstGeom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xmlns="" id="{25ECF24C-9A56-447B-9EB7-5639F9DEA9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70694" y="-9457"/>
            <a:ext cx="39535706" cy="2052000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xmlns="" id="{C0E5C45F-E4D6-4650-ADD0-3AC03D34B1DF}"/>
              </a:ext>
            </a:extLst>
          </p:cNvPr>
          <p:cNvPicPr/>
          <p:nvPr userDrawn="1"/>
        </p:nvPicPr>
        <p:blipFill rotWithShape="1">
          <a:blip r:embed="rId4"/>
          <a:srcRect r="53675"/>
          <a:stretch/>
        </p:blipFill>
        <p:spPr bwMode="auto">
          <a:xfrm>
            <a:off x="3803666" y="1044604"/>
            <a:ext cx="4676051" cy="3401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51A67690-4708-4FF6-ADBC-3570F7C2589E}"/>
              </a:ext>
            </a:extLst>
          </p:cNvPr>
          <p:cNvSpPr/>
          <p:nvPr userDrawn="1"/>
        </p:nvSpPr>
        <p:spPr>
          <a:xfrm>
            <a:off x="41123024" y="1578096"/>
            <a:ext cx="7006211" cy="25066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2" name="Imagem 51">
            <a:extLst>
              <a:ext uri="{FF2B5EF4-FFF2-40B4-BE49-F238E27FC236}">
                <a16:creationId xmlns:a16="http://schemas.microsoft.com/office/drawing/2014/main" xmlns="" id="{E40D623D-6621-40C5-A619-089C2BC317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781013" y="1832595"/>
            <a:ext cx="5048434" cy="1727096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4E789752-3540-44E8-A3A3-E2F7F34C4D18}"/>
              </a:ext>
            </a:extLst>
          </p:cNvPr>
          <p:cNvPicPr/>
          <p:nvPr userDrawn="1"/>
        </p:nvPicPr>
        <p:blipFill rotWithShape="1">
          <a:blip r:embed="rId6"/>
          <a:srcRect l="6396" t="1195" r="5935"/>
          <a:stretch/>
        </p:blipFill>
        <p:spPr>
          <a:xfrm>
            <a:off x="1981873" y="25392945"/>
            <a:ext cx="2392706" cy="277900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8890F4B2-DD44-49B0-BBD7-151A1DD14989}"/>
              </a:ext>
            </a:extLst>
          </p:cNvPr>
          <p:cNvPicPr/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1776546" y="26828450"/>
            <a:ext cx="3844979" cy="1070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72">
            <a:extLst>
              <a:ext uri="{FF2B5EF4-FFF2-40B4-BE49-F238E27FC236}">
                <a16:creationId xmlns:a16="http://schemas.microsoft.com/office/drawing/2014/main" xmlns="" id="{DEA6591B-1382-41F8-85CD-BDD936BCA7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08009" y="24905135"/>
            <a:ext cx="15472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en-US" sz="40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Apoio:</a:t>
            </a:r>
            <a:endParaRPr lang="en-US" altLang="en-US" sz="4000" dirty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 84">
            <a:extLst>
              <a:ext uri="{FF2B5EF4-FFF2-40B4-BE49-F238E27FC236}">
                <a16:creationId xmlns:a16="http://schemas.microsoft.com/office/drawing/2014/main" xmlns="" id="{99E50618-0D30-4027-97A1-062785DDCD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170820" y="25024067"/>
            <a:ext cx="537302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en-US" sz="40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Patrocinadores:</a:t>
            </a:r>
            <a:endParaRPr lang="en-US" altLang="en-US" sz="4000" dirty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ângulo 29">
            <a:extLst>
              <a:ext uri="{FF2B5EF4-FFF2-40B4-BE49-F238E27FC236}">
                <a16:creationId xmlns:a16="http://schemas.microsoft.com/office/drawing/2014/main" xmlns="" id="{10D7382B-2796-428C-9111-2C664A86D6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77722" y="24771118"/>
            <a:ext cx="293028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en-US" sz="4000" b="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Organização</a:t>
            </a:r>
            <a:r>
              <a:rPr lang="pt-BR" altLang="en-US" sz="4000" b="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altLang="en-US" sz="4000" b="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3856FC21-6DD1-4EEB-9E1E-3F8BD9A160E1}"/>
              </a:ext>
            </a:extLst>
          </p:cNvPr>
          <p:cNvPicPr/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4778026" y="25845415"/>
            <a:ext cx="3459482" cy="1603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xmlns="" id="{93BD236B-1823-4531-BE87-F41C41A57492}"/>
              </a:ext>
            </a:extLst>
          </p:cNvPr>
          <p:cNvPicPr/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18910325" y="26336846"/>
            <a:ext cx="1323821" cy="126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xmlns="" id="{C8AA8330-C58E-4CA7-8C22-71FFBB4BDA10}"/>
              </a:ext>
            </a:extLst>
          </p:cNvPr>
          <p:cNvPicPr/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20772511" y="25384856"/>
            <a:ext cx="3742980" cy="1270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xmlns="" id="{D1154711-3C88-4DCF-8C40-8C8925AEDE32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362" y="25655114"/>
            <a:ext cx="3485401" cy="1028531"/>
          </a:xfrm>
          <a:prstGeom prst="rect">
            <a:avLst/>
          </a:prstGeom>
        </p:spPr>
      </p:pic>
      <p:pic>
        <p:nvPicPr>
          <p:cNvPr id="20" name="Imagem 19" descr="Resultado de imagem para logo keysight">
            <a:extLst>
              <a:ext uri="{FF2B5EF4-FFF2-40B4-BE49-F238E27FC236}">
                <a16:creationId xmlns:a16="http://schemas.microsoft.com/office/drawing/2014/main" xmlns="" id="{686FDFAD-E054-43F7-8300-BE462FCEF09B}"/>
              </a:ext>
            </a:extLst>
          </p:cNvPr>
          <p:cNvPicPr/>
          <p:nvPr userDrawn="1"/>
        </p:nvPicPr>
        <p:blipFill rotWithShape="1">
          <a:blip r:embed="rId12"/>
          <a:srcRect l="6990" t="19990" r="6975" b="21223"/>
          <a:stretch/>
        </p:blipFill>
        <p:spPr bwMode="auto">
          <a:xfrm>
            <a:off x="25565046" y="25964760"/>
            <a:ext cx="5524551" cy="17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xmlns="" id="{E6B673CD-8CE4-44BA-B3A6-D8ED2857104D}"/>
              </a:ext>
            </a:extLst>
          </p:cNvPr>
          <p:cNvPicPr/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301821" y="26096270"/>
            <a:ext cx="3480287" cy="127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Imagem 23">
            <a:extLst>
              <a:ext uri="{FF2B5EF4-FFF2-40B4-BE49-F238E27FC236}">
                <a16:creationId xmlns:a16="http://schemas.microsoft.com/office/drawing/2014/main" xmlns="" id="{1D3F5567-5022-4606-B2F6-98D337F5F12B}"/>
              </a:ext>
            </a:extLst>
          </p:cNvPr>
          <p:cNvPicPr/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2013076" y="26314010"/>
            <a:ext cx="3909854" cy="87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Imagem 31">
            <a:extLst>
              <a:ext uri="{FF2B5EF4-FFF2-40B4-BE49-F238E27FC236}">
                <a16:creationId xmlns:a16="http://schemas.microsoft.com/office/drawing/2014/main" xmlns="" id="{CCBA2D7F-0E7A-4098-B885-A8F9771CDDB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BEBA8EAE-BF5A-486C-A8C5-ECC9F3942E4B}">
                <a14:imgProps xmlns:a14="http://schemas.microsoft.com/office/drawing/2010/main" xmlns="">
                  <a14:imgLayer r:embed="rId16">
                    <a14:imgEffect>
                      <a14:backgroundRemoval t="3333" b="89167" l="1685" r="89888">
                        <a14:foregroundMark x1="14326" y1="9167" x2="14326" y2="9167"/>
                        <a14:foregroundMark x1="2528" y1="87500" x2="2528" y2="87500"/>
                        <a14:foregroundMark x1="18820" y1="35833" x2="18820" y2="35833"/>
                        <a14:foregroundMark x1="26685" y1="87500" x2="26685" y2="87500"/>
                        <a14:foregroundMark x1="15169" y1="60833" x2="15169" y2="60833"/>
                        <a14:foregroundMark x1="12640" y1="77500" x2="12640" y2="77500"/>
                        <a14:foregroundMark x1="31461" y1="53333" x2="31461" y2="53333"/>
                        <a14:foregroundMark x1="49438" y1="55833" x2="49438" y2="55833"/>
                        <a14:foregroundMark x1="57584" y1="70000" x2="57584" y2="70000"/>
                        <a14:foregroundMark x1="77809" y1="64167" x2="77809" y2="64167"/>
                        <a14:foregroundMark x1="84831" y1="65000" x2="84831" y2="65000"/>
                        <a14:foregroundMark x1="28652" y1="30000" x2="28652" y2="30000"/>
                        <a14:foregroundMark x1="36236" y1="32500" x2="36236" y2="32500"/>
                        <a14:foregroundMark x1="31742" y1="30000" x2="31742" y2="30000"/>
                        <a14:foregroundMark x1="36517" y1="27500" x2="36517" y2="27500"/>
                        <a14:foregroundMark x1="34551" y1="32500" x2="34551" y2="32500"/>
                        <a14:foregroundMark x1="37640" y1="30000" x2="37640" y2="30000"/>
                        <a14:foregroundMark x1="41292" y1="33333" x2="41292" y2="33333"/>
                        <a14:foregroundMark x1="41573" y1="33333" x2="41573" y2="33333"/>
                        <a14:foregroundMark x1="44663" y1="27500" x2="44663" y2="27500"/>
                        <a14:foregroundMark x1="44663" y1="33333" x2="44663" y2="33333"/>
                        <a14:foregroundMark x1="42416" y1="29167" x2="42416" y2="29167"/>
                        <a14:foregroundMark x1="40449" y1="84167" x2="40449" y2="84167"/>
                        <a14:foregroundMark x1="41292" y1="53333" x2="41292" y2="53333"/>
                        <a14:foregroundMark x1="30337" y1="87500" x2="30337" y2="87500"/>
                        <a14:foregroundMark x1="54494" y1="27500" x2="54494" y2="27500"/>
                        <a14:foregroundMark x1="55337" y1="34167" x2="55337" y2="34167"/>
                        <a14:foregroundMark x1="53933" y1="31667" x2="53933" y2="31667"/>
                        <a14:foregroundMark x1="53090" y1="35000" x2="53090" y2="35000"/>
                        <a14:foregroundMark x1="51966" y1="26667" x2="51966" y2="26667"/>
                        <a14:foregroundMark x1="52247" y1="32500" x2="52247" y2="32500"/>
                        <a14:foregroundMark x1="48876" y1="30833" x2="48876" y2="30833"/>
                        <a14:foregroundMark x1="50281" y1="32500" x2="50281" y2="32500"/>
                        <a14:foregroundMark x1="47753" y1="33333" x2="47753" y2="33333"/>
                        <a14:foregroundMark x1="45506" y1="33333" x2="45506" y2="33333"/>
                        <a14:foregroundMark x1="40449" y1="30000" x2="40449" y2="30000"/>
                        <a14:foregroundMark x1="39888" y1="28333" x2="39888" y2="28333"/>
                        <a14:foregroundMark x1="39326" y1="34167" x2="39326" y2="34167"/>
                        <a14:foregroundMark x1="28933" y1="33333" x2="28933" y2="33333"/>
                        <a14:foregroundMark x1="62360" y1="27500" x2="62360" y2="27500"/>
                        <a14:foregroundMark x1="65449" y1="27500" x2="65449" y2="27500"/>
                        <a14:foregroundMark x1="64326" y1="32500" x2="64326" y2="32500"/>
                        <a14:foregroundMark x1="68820" y1="29167" x2="68820" y2="29167"/>
                        <a14:foregroundMark x1="71910" y1="27500" x2="71910" y2="27500"/>
                        <a14:foregroundMark x1="70787" y1="33333" x2="70787" y2="33333"/>
                        <a14:foregroundMark x1="57865" y1="28333" x2="57865" y2="28333"/>
                        <a14:foregroundMark x1="57584" y1="33333" x2="57584" y2="33333"/>
                        <a14:foregroundMark x1="59551" y1="31667" x2="59551" y2="31667"/>
                        <a14:foregroundMark x1="57865" y1="27500" x2="57865" y2="27500"/>
                        <a14:foregroundMark x1="58989" y1="26667" x2="58989" y2="26667"/>
                        <a14:foregroundMark x1="74157" y1="27500" x2="74157" y2="27500"/>
                        <a14:foregroundMark x1="73876" y1="34167" x2="73876" y2="34167"/>
                        <a14:foregroundMark x1="76124" y1="26667" x2="76124" y2="26667"/>
                        <a14:foregroundMark x1="79494" y1="25833" x2="79494" y2="25833"/>
                        <a14:foregroundMark x1="78652" y1="28333" x2="78652" y2="28333"/>
                        <a14:foregroundMark x1="78090" y1="34167" x2="78090" y2="34167"/>
                        <a14:foregroundMark x1="80618" y1="27500" x2="80618" y2="27500"/>
                        <a14:foregroundMark x1="80056" y1="33333" x2="80056" y2="33333"/>
                        <a14:foregroundMark x1="81461" y1="31667" x2="81461" y2="31667"/>
                        <a14:foregroundMark x1="82584" y1="28333" x2="82584" y2="28333"/>
                        <a14:foregroundMark x1="82865" y1="34167" x2="82865" y2="34167"/>
                        <a14:foregroundMark x1="83989" y1="30000" x2="83989" y2="30000"/>
                        <a14:foregroundMark x1="86517" y1="27500" x2="86517" y2="27500"/>
                        <a14:foregroundMark x1="85393" y1="34167" x2="85393" y2="34167"/>
                        <a14:foregroundMark x1="85674" y1="26667" x2="85674" y2="26667"/>
                        <a14:foregroundMark x1="83708" y1="50833" x2="83708" y2="50833"/>
                        <a14:foregroundMark x1="85112" y1="50833" x2="85112" y2="50833"/>
                        <a14:foregroundMark x1="86517" y1="50000" x2="86517" y2="50000"/>
                        <a14:foregroundMark x1="85112" y1="51667" x2="85112" y2="51667"/>
                        <a14:foregroundMark x1="83146" y1="51667" x2="83146" y2="51667"/>
                        <a14:foregroundMark x1="74719" y1="56667" x2="74719" y2="56667"/>
                        <a14:foregroundMark x1="46910" y1="27500" x2="46910" y2="27500"/>
                        <a14:foregroundMark x1="33146" y1="25833" x2="33146" y2="25833"/>
                        <a14:foregroundMark x1="32865" y1="34167" x2="32865" y2="34167"/>
                        <a14:foregroundMark x1="33427" y1="33333" x2="33427" y2="33333"/>
                        <a14:foregroundMark x1="43539" y1="29167" x2="43539" y2="29167"/>
                        <a14:foregroundMark x1="44101" y1="29167" x2="44101" y2="29167"/>
                        <a14:foregroundMark x1="65449" y1="31667" x2="65449" y2="31667"/>
                        <a14:foregroundMark x1="66854" y1="31667" x2="66854" y2="31667"/>
                        <a14:foregroundMark x1="67135" y1="27500" x2="67135" y2="27500"/>
                        <a14:foregroundMark x1="66292" y1="26667" x2="66292" y2="26667"/>
                        <a14:foregroundMark x1="66573" y1="26667" x2="66573" y2="26667"/>
                        <a14:foregroundMark x1="71910" y1="25833" x2="71910" y2="25833"/>
                        <a14:foregroundMark x1="72472" y1="31667" x2="72472" y2="31667"/>
                        <a14:foregroundMark x1="72472" y1="28333" x2="72472" y2="28333"/>
                        <a14:foregroundMark x1="16011" y1="68333" x2="16011" y2="68333"/>
                        <a14:foregroundMark x1="12921" y1="86667" x2="12921" y2="86667"/>
                        <a14:foregroundMark x1="19382" y1="88333" x2="19382" y2="88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6632" y="26093137"/>
            <a:ext cx="3480287" cy="1173130"/>
          </a:xfrm>
          <a:prstGeom prst="rect">
            <a:avLst/>
          </a:prstGeom>
        </p:spPr>
      </p:pic>
      <p:pic>
        <p:nvPicPr>
          <p:cNvPr id="34" name="Imagem 33">
            <a:extLst>
              <a:ext uri="{FF2B5EF4-FFF2-40B4-BE49-F238E27FC236}">
                <a16:creationId xmlns:a16="http://schemas.microsoft.com/office/drawing/2014/main" xmlns="" id="{4732C27C-0029-41EB-80A5-D2CF84903CF8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469480" y="25894961"/>
            <a:ext cx="6195150" cy="1870812"/>
          </a:xfrm>
          <a:prstGeom prst="rect">
            <a:avLst/>
          </a:prstGeom>
        </p:spPr>
      </p:pic>
      <p:pic>
        <p:nvPicPr>
          <p:cNvPr id="36" name="Imagem 35">
            <a:extLst>
              <a:ext uri="{FF2B5EF4-FFF2-40B4-BE49-F238E27FC236}">
                <a16:creationId xmlns:a16="http://schemas.microsoft.com/office/drawing/2014/main" xmlns="" id="{515E0D90-9266-4199-935E-A1A43A502D70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51570" y="25554132"/>
            <a:ext cx="2869927" cy="122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849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9805" y="4219297"/>
            <a:ext cx="44165520" cy="3626172"/>
          </a:xfrm>
        </p:spPr>
        <p:txBody>
          <a:bodyPr anchor="b"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xmlns="" id="{F18424E7-0386-478C-84F9-13FB342FF27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519805" y="8124508"/>
            <a:ext cx="44164250" cy="16161956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xmlns="" val="309986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xmlns="" val="101283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440" y="4290646"/>
            <a:ext cx="44165520" cy="2883877"/>
          </a:xfrm>
        </p:spPr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5BBACBC-A5CA-4C0F-A61F-67CCE9C141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26799664"/>
            <a:ext cx="34747197" cy="20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927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3398903"/>
            <a:ext cx="44165520" cy="556736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527112" y="8926261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pt-BR" dirty="0"/>
              <a:t>Clique para editar os </a:t>
            </a:r>
            <a:r>
              <a:rPr lang="pt-BR" dirty="0" err="1"/>
              <a:t>esilos</a:t>
            </a:r>
            <a:r>
              <a:rPr lang="pt-BR" dirty="0"/>
              <a:t>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2386691"/>
            <a:ext cx="21662705" cy="124118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8926261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2386691"/>
            <a:ext cx="21769390" cy="124118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343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xmlns="" val="196726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xmlns="" val="2082973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4219297"/>
            <a:ext cx="44165520" cy="50030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9789033"/>
            <a:ext cx="44165520" cy="1460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5110FF64-6EC6-47AD-9099-4899175F0A8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26799664"/>
            <a:ext cx="34747197" cy="2052000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xmlns="" id="{3708F65E-EDF1-4C53-AB50-F332448A677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21701" y="849769"/>
            <a:ext cx="4712862" cy="3369528"/>
          </a:xfrm>
          <a:prstGeom prst="rect">
            <a:avLst/>
          </a:prstGeom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xmlns="" id="{0A726055-6EF2-41B5-B4DC-F1019AC04CA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70694" y="-9457"/>
            <a:ext cx="39535706" cy="2052000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xmlns="" id="{DE1DFFCA-2AE2-4741-938E-593A05B604DD}"/>
              </a:ext>
            </a:extLst>
          </p:cNvPr>
          <p:cNvPicPr/>
          <p:nvPr userDrawn="1"/>
        </p:nvPicPr>
        <p:blipFill rotWithShape="1">
          <a:blip r:embed="rId12"/>
          <a:srcRect r="53950"/>
          <a:stretch/>
        </p:blipFill>
        <p:spPr bwMode="auto">
          <a:xfrm>
            <a:off x="4373207" y="1306287"/>
            <a:ext cx="3372815" cy="246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Imagem 51">
            <a:extLst>
              <a:ext uri="{FF2B5EF4-FFF2-40B4-BE49-F238E27FC236}">
                <a16:creationId xmlns:a16="http://schemas.microsoft.com/office/drawing/2014/main" xmlns="" id="{F573F626-368A-4903-9B2E-E6A3896B7D4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87969" y="1806444"/>
            <a:ext cx="3969638" cy="135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066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6" r:id="rId2"/>
    <p:sldLayoutId id="2147483843" r:id="rId3"/>
    <p:sldLayoutId id="2147483844" r:id="rId4"/>
    <p:sldLayoutId id="2147483845" r:id="rId5"/>
    <p:sldLayoutId id="2147483848" r:id="rId6"/>
    <p:sldLayoutId id="2147483849" r:id="rId7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5EEB97-6819-4C14-AE7D-5B2C92727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6700" y="7924800"/>
            <a:ext cx="43053000" cy="6217920"/>
          </a:xfrm>
        </p:spPr>
        <p:txBody>
          <a:bodyPr anchor="ctr"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t-BR" sz="12000" b="1" dirty="0">
                <a:solidFill>
                  <a:schemeClr val="accent1">
                    <a:lumMod val="75000"/>
                  </a:schemeClr>
                </a:solidFill>
              </a:rPr>
              <a:t>(TÍTULO)</a:t>
            </a:r>
            <a:br>
              <a:rPr lang="pt-BR" sz="12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sz="10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t-BR" sz="10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dirty="0"/>
              <a:t> (– </a:t>
            </a:r>
            <a:r>
              <a:rPr lang="pt-BR" sz="10000" dirty="0">
                <a:solidFill>
                  <a:schemeClr val="accent1">
                    <a:lumMod val="75000"/>
                  </a:schemeClr>
                </a:solidFill>
              </a:rPr>
              <a:t>SUBTÍTULO –)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D128FA5-AA49-4FA4-A279-2EABB06BC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9450" y="14813280"/>
            <a:ext cx="46596300" cy="9022080"/>
          </a:xfrm>
        </p:spPr>
        <p:txBody>
          <a:bodyPr anchor="ctr">
            <a:normAutofit/>
          </a:bodyPr>
          <a:lstStyle/>
          <a:p>
            <a:r>
              <a:rPr lang="pt-BR" i="0" dirty="0">
                <a:solidFill>
                  <a:schemeClr val="accent1">
                    <a:lumMod val="75000"/>
                  </a:schemeClr>
                </a:solidFill>
              </a:rPr>
              <a:t>(Autores) (sublinhar o apresentador do artigo)</a:t>
            </a:r>
          </a:p>
          <a:p>
            <a:pPr algn="l"/>
            <a:endParaRPr lang="pt-BR" sz="8000" i="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pt-BR" sz="8000" i="0" dirty="0">
                <a:solidFill>
                  <a:schemeClr val="accent1">
                    <a:lumMod val="75000"/>
                  </a:schemeClr>
                </a:solidFill>
              </a:rPr>
              <a:t>(logos desejados aqui. Ex.:                                                                               )</a:t>
            </a:r>
          </a:p>
          <a:p>
            <a:endParaRPr lang="pt-BR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Informações sobre as Bolsas PIBIC | Portal de Pesqui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52520" y="20353020"/>
            <a:ext cx="3794760" cy="1897380"/>
          </a:xfrm>
          <a:prstGeom prst="rect">
            <a:avLst/>
          </a:prstGeom>
          <a:noFill/>
        </p:spPr>
      </p:pic>
      <p:pic>
        <p:nvPicPr>
          <p:cNvPr id="5" name="Imagem 4" descr="Resultado de imagem para logo da UF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64800" y="20299680"/>
            <a:ext cx="7437120" cy="195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290615" y="20726400"/>
            <a:ext cx="428538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4094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87B1D85-B754-4DEB-8092-B28291EC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4B80FD2-B55E-4E1E-95A7-5323D050216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69915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4970</TotalTime>
  <Words>21</Words>
  <Application>Microsoft Office PowerPoint</Application>
  <PresentationFormat>Personalizar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(TÍTULO)   (– SUBTÍTULO –)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Henrique Steinkopf</dc:creator>
  <cp:lastModifiedBy>Leni</cp:lastModifiedBy>
  <cp:revision>123</cp:revision>
  <dcterms:created xsi:type="dcterms:W3CDTF">2018-09-19T13:18:47Z</dcterms:created>
  <dcterms:modified xsi:type="dcterms:W3CDTF">2020-09-15T22:11:01Z</dcterms:modified>
</cp:coreProperties>
</file>